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0"/>
  </p:notesMasterIdLst>
  <p:sldIdLst>
    <p:sldId id="256" r:id="rId2"/>
    <p:sldId id="257" r:id="rId3"/>
    <p:sldId id="259" r:id="rId4"/>
    <p:sldId id="264" r:id="rId5"/>
    <p:sldId id="261" r:id="rId6"/>
    <p:sldId id="262" r:id="rId7"/>
    <p:sldId id="263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26" autoAdjust="0"/>
  </p:normalViewPr>
  <p:slideViewPr>
    <p:cSldViewPr snapToGrid="0" snapToObjects="1">
      <p:cViewPr varScale="1">
        <p:scale>
          <a:sx n="121" d="100"/>
          <a:sy n="121" d="100"/>
        </p:scale>
        <p:origin x="18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924DB-81AD-6F45-AFCD-822B3C8EA75A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88A5-77CE-874F-8731-D92EFC8B8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 says that </a:t>
            </a:r>
            <a:r>
              <a:rPr lang="en-US" dirty="0" err="1"/>
              <a:t>Graston</a:t>
            </a:r>
            <a:r>
              <a:rPr lang="en-US" dirty="0"/>
              <a:t> and foam rolling don’t really</a:t>
            </a:r>
            <a:r>
              <a:rPr lang="en-US" baseline="0" dirty="0"/>
              <a:t> provide tissue deformation for </a:t>
            </a:r>
            <a:r>
              <a:rPr lang="en-US" baseline="0" dirty="0" err="1"/>
              <a:t>myofascial</a:t>
            </a:r>
            <a:r>
              <a:rPr lang="en-US" baseline="0" dirty="0"/>
              <a:t> </a:t>
            </a:r>
            <a:r>
              <a:rPr lang="en-US" baseline="0" dirty="0" err="1"/>
              <a:t>relase</a:t>
            </a:r>
            <a:r>
              <a:rPr lang="en-US" baseline="0" dirty="0"/>
              <a:t>, this might?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C88A5-77CE-874F-8731-D92EFC8B88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9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dgbCDtqdlI&amp;feature=youtu.b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guscertified.com/how-to-use-a-voodoo-floss-band/" TargetMode="External"/><Relationship Id="rId2" Type="http://schemas.openxmlformats.org/officeDocument/2006/relationships/hyperlink" Target="http://therxreview.com/voodoo-floss-bands-revie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ctiverelease.com/what_patients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Voodoo Flossing: </a:t>
            </a:r>
            <a:br>
              <a:rPr lang="en-US" dirty="0"/>
            </a:br>
            <a:r>
              <a:rPr lang="en-US" sz="3600" dirty="0"/>
              <a:t>A Pearl of Practice</a:t>
            </a:r>
            <a:r>
              <a:rPr lang="en-US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Gooding BS, ATC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752476"/>
            <a:ext cx="39878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080"/>
            <a:ext cx="8765674" cy="10338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 is this voodoo that you do?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36" r="55"/>
          <a:stretch/>
        </p:blipFill>
        <p:spPr>
          <a:xfrm>
            <a:off x="197728" y="1744257"/>
            <a:ext cx="5029648" cy="379452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76" y="1744257"/>
            <a:ext cx="3794522" cy="379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52" y="495677"/>
            <a:ext cx="830897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Hip! It’s Now! It Works! </a:t>
            </a:r>
            <a:br>
              <a:rPr lang="en-US" dirty="0"/>
            </a:br>
            <a:r>
              <a:rPr lang="en-US" dirty="0"/>
              <a:t>But How?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8318" b="18318"/>
          <a:stretch>
            <a:fillRect/>
          </a:stretch>
        </p:blipFill>
        <p:spPr>
          <a:xfrm>
            <a:off x="0" y="2558628"/>
            <a:ext cx="9026731" cy="3778671"/>
          </a:xfrm>
        </p:spPr>
      </p:pic>
    </p:spTree>
    <p:extLst>
      <p:ext uri="{BB962C8B-B14F-4D97-AF65-F5344CB8AC3E}">
        <p14:creationId xmlns:p14="http://schemas.microsoft.com/office/powerpoint/2010/main" val="323284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522" y="376025"/>
            <a:ext cx="8870702" cy="1143000"/>
          </a:xfrm>
        </p:spPr>
        <p:txBody>
          <a:bodyPr/>
          <a:lstStyle/>
          <a:p>
            <a:r>
              <a:rPr lang="en-US" dirty="0" err="1"/>
              <a:t>Epicondylitis</a:t>
            </a:r>
            <a:r>
              <a:rPr lang="en-US" dirty="0"/>
              <a:t>…No thank you.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3817" r="-43817"/>
          <a:stretch>
            <a:fillRect/>
          </a:stretch>
        </p:blipFill>
        <p:spPr>
          <a:xfrm>
            <a:off x="-183902" y="2765780"/>
            <a:ext cx="9597950" cy="4092220"/>
          </a:xfrm>
        </p:spPr>
      </p:pic>
    </p:spTree>
    <p:extLst>
      <p:ext uri="{BB962C8B-B14F-4D97-AF65-F5344CB8AC3E}">
        <p14:creationId xmlns:p14="http://schemas.microsoft.com/office/powerpoint/2010/main" val="125711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Mobing</a:t>
            </a:r>
            <a:r>
              <a:rPr lang="en-US" dirty="0"/>
              <a:t>, </a:t>
            </a:r>
            <a:r>
              <a:rPr lang="en-US" dirty="0" err="1"/>
              <a:t>er</a:t>
            </a:r>
            <a:r>
              <a:rPr lang="en-US" dirty="0"/>
              <a:t> I mean, moving 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2188"/>
            <a:ext cx="7662864" cy="38212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Mechanical relocation of the soft tissue (extreme </a:t>
            </a:r>
            <a:r>
              <a:rPr lang="en-US" dirty="0" err="1"/>
              <a:t>myofascial</a:t>
            </a:r>
            <a:r>
              <a:rPr lang="en-US" dirty="0"/>
              <a:t> release)</a:t>
            </a:r>
          </a:p>
          <a:p>
            <a:pPr lvl="1"/>
            <a:r>
              <a:rPr lang="en-US" dirty="0"/>
              <a:t>All about that cross friction of tissue.</a:t>
            </a:r>
          </a:p>
          <a:p>
            <a:pPr lvl="1"/>
            <a:r>
              <a:rPr lang="en-US" dirty="0"/>
              <a:t>“You’re missing the corners in your mobility” - K-star</a:t>
            </a:r>
          </a:p>
          <a:p>
            <a:pPr lvl="1"/>
            <a:r>
              <a:rPr lang="en-US" dirty="0"/>
              <a:t>Let’s talk about </a:t>
            </a:r>
            <a:r>
              <a:rPr lang="en-US" dirty="0" err="1"/>
              <a:t>epicondylitis</a:t>
            </a:r>
            <a:endParaRPr lang="en-US" dirty="0"/>
          </a:p>
          <a:p>
            <a:r>
              <a:rPr lang="en-US" dirty="0"/>
              <a:t>Neural overload sending afferent signals to the brain (pay attention brain!)</a:t>
            </a:r>
          </a:p>
          <a:p>
            <a:r>
              <a:rPr lang="en-US" dirty="0"/>
              <a:t>Hypoxia</a:t>
            </a:r>
          </a:p>
          <a:p>
            <a:pPr lvl="1"/>
            <a:r>
              <a:rPr lang="en-US" dirty="0"/>
              <a:t>Change in scar tissue formation causing inhibited motion of tissue.</a:t>
            </a:r>
          </a:p>
          <a:p>
            <a:pPr lvl="1"/>
            <a:r>
              <a:rPr lang="en-US" dirty="0"/>
              <a:t>Thought to work essentially the same way as ART.</a:t>
            </a:r>
          </a:p>
        </p:txBody>
      </p:sp>
    </p:spTree>
    <p:extLst>
      <p:ext uri="{BB962C8B-B14F-4D97-AF65-F5344CB8AC3E}">
        <p14:creationId xmlns:p14="http://schemas.microsoft.com/office/powerpoint/2010/main" val="23910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551" b="155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395060" y="6262051"/>
            <a:ext cx="340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See for yourself!</a:t>
            </a:r>
            <a:r>
              <a:rPr lang="en-US" dirty="0"/>
              <a:t> 2:25</a:t>
            </a:r>
          </a:p>
        </p:txBody>
      </p:sp>
    </p:spTree>
    <p:extLst>
      <p:ext uri="{BB962C8B-B14F-4D97-AF65-F5344CB8AC3E}">
        <p14:creationId xmlns:p14="http://schemas.microsoft.com/office/powerpoint/2010/main" val="106885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Woah</a:t>
            </a:r>
            <a:r>
              <a:rPr lang="en-US" dirty="0"/>
              <a:t>, what do we think?</a:t>
            </a:r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8017" b="18017"/>
          <a:stretch>
            <a:fillRect/>
          </a:stretch>
        </p:blipFill>
        <p:spPr>
          <a:xfrm>
            <a:off x="739775" y="2362200"/>
            <a:ext cx="7662864" cy="3675063"/>
          </a:xfrm>
        </p:spPr>
      </p:pic>
      <p:sp>
        <p:nvSpPr>
          <p:cNvPr id="5" name="TextBox 4"/>
          <p:cNvSpPr txBox="1"/>
          <p:nvPr/>
        </p:nvSpPr>
        <p:spPr>
          <a:xfrm>
            <a:off x="4965700" y="622300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 Keanu Reeves)</a:t>
            </a:r>
          </a:p>
        </p:txBody>
      </p:sp>
    </p:spTree>
    <p:extLst>
      <p:ext uri="{BB962C8B-B14F-4D97-AF65-F5344CB8AC3E}">
        <p14:creationId xmlns:p14="http://schemas.microsoft.com/office/powerpoint/2010/main" val="15923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http://therxreview.com/voodoo-floss-bands-review/</a:t>
            </a:r>
            <a:endParaRPr lang="en-US" dirty="0"/>
          </a:p>
          <a:p>
            <a:r>
              <a:rPr lang="en-US" dirty="0"/>
              <a:t>Kelly </a:t>
            </a:r>
            <a:r>
              <a:rPr lang="en-US" dirty="0" err="1"/>
              <a:t>Starrett</a:t>
            </a:r>
            <a:r>
              <a:rPr lang="en-US" dirty="0"/>
              <a:t>. Becoming a Supple Leopard. Victory Belt Publishing Inc. Las Vegas, NV. 2013.</a:t>
            </a:r>
          </a:p>
          <a:p>
            <a:r>
              <a:rPr lang="en-US" dirty="0" err="1"/>
              <a:t>Hains</a:t>
            </a:r>
            <a:r>
              <a:rPr lang="en-US" dirty="0"/>
              <a:t>, Guy, Martin </a:t>
            </a:r>
            <a:r>
              <a:rPr lang="en-US" dirty="0" err="1"/>
              <a:t>Descarmeaux</a:t>
            </a:r>
            <a:r>
              <a:rPr lang="en-US" dirty="0"/>
              <a:t>, Francois </a:t>
            </a:r>
            <a:r>
              <a:rPr lang="en-US" dirty="0" err="1"/>
              <a:t>Hains</a:t>
            </a:r>
            <a:r>
              <a:rPr lang="en-US" dirty="0"/>
              <a:t>. Chronic Shoulder Pain of </a:t>
            </a:r>
            <a:r>
              <a:rPr lang="en-US" dirty="0" err="1"/>
              <a:t>Myofascial</a:t>
            </a:r>
            <a:r>
              <a:rPr lang="en-US" dirty="0"/>
              <a:t> Origin: A Randomized Clinical Trial Using Ischemic Compression Therapy. </a:t>
            </a:r>
            <a:r>
              <a:rPr lang="en-US" i="1" dirty="0"/>
              <a:t>J Manipulative and Physiological Therapies. </a:t>
            </a:r>
            <a:r>
              <a:rPr lang="en-US" dirty="0"/>
              <a:t>2011. 33(5): 362-369.</a:t>
            </a:r>
          </a:p>
          <a:p>
            <a:r>
              <a:rPr lang="en-US" dirty="0">
                <a:hlinkClick r:id="rId3"/>
              </a:rPr>
              <a:t>http://www.anguscertified.com/how-to-use-a-voodoo-floss-band/</a:t>
            </a:r>
            <a:endParaRPr lang="en-US" dirty="0"/>
          </a:p>
          <a:p>
            <a:r>
              <a:rPr lang="en-US" dirty="0">
                <a:hlinkClick r:id="rId4"/>
              </a:rPr>
              <a:t>http://www.activerelease.com/what_patients.asp</a:t>
            </a:r>
            <a:endParaRPr lang="en-US" dirty="0"/>
          </a:p>
          <a:p>
            <a:r>
              <a:rPr lang="en-US" dirty="0" err="1"/>
              <a:t>Howitt</a:t>
            </a:r>
            <a:r>
              <a:rPr lang="en-US" dirty="0"/>
              <a:t>, Scott, Jerome Wong, Sonja </a:t>
            </a:r>
            <a:r>
              <a:rPr lang="en-US" dirty="0" err="1"/>
              <a:t>Zabukovec</a:t>
            </a:r>
            <a:r>
              <a:rPr lang="en-US" dirty="0"/>
              <a:t>. The Conservative Treatment of Trigger Thumb using </a:t>
            </a:r>
            <a:r>
              <a:rPr lang="en-US" dirty="0" err="1"/>
              <a:t>Graston</a:t>
            </a:r>
            <a:r>
              <a:rPr lang="en-US" dirty="0"/>
              <a:t> Techniques and Active Release Techniques. </a:t>
            </a:r>
            <a:r>
              <a:rPr lang="en-US" i="1" dirty="0"/>
              <a:t>J Canadian Chiropractic Association.</a:t>
            </a:r>
            <a:r>
              <a:rPr lang="en-US" dirty="0"/>
              <a:t> 2006. 50(4): 249-254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148</TotalTime>
  <Words>281</Words>
  <Application>Microsoft Macintosh PowerPoint</Application>
  <PresentationFormat>On-screen Show (4:3)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Calisto MT</vt:lpstr>
      <vt:lpstr>Wingdings</vt:lpstr>
      <vt:lpstr>Genesis</vt:lpstr>
      <vt:lpstr>Voodoo Flossing:  A Pearl of Practice </vt:lpstr>
      <vt:lpstr>What is this voodoo that you do?</vt:lpstr>
      <vt:lpstr>It’s Hip! It’s Now! It Works!  But How?</vt:lpstr>
      <vt:lpstr>Epicondylitis…No thank you.</vt:lpstr>
      <vt:lpstr>Mobing, er I mean, moving on…</vt:lpstr>
      <vt:lpstr>Demonstration</vt:lpstr>
      <vt:lpstr>Woah, what do we think?</vt:lpstr>
      <vt:lpstr>Citations</vt:lpstr>
    </vt:vector>
  </TitlesOfParts>
  <Company>UVA Sports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Flossing:  Pearl of Practice </dc:title>
  <dc:creator>Thomas Gooding</dc:creator>
  <cp:lastModifiedBy>Gooding, Thomas</cp:lastModifiedBy>
  <cp:revision>17</cp:revision>
  <dcterms:created xsi:type="dcterms:W3CDTF">2014-10-21T01:50:03Z</dcterms:created>
  <dcterms:modified xsi:type="dcterms:W3CDTF">2025-09-03T15:17:29Z</dcterms:modified>
</cp:coreProperties>
</file>